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3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79FDA3-B056-410A-8427-09B7D832F01C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31DF92F-166C-4AE9-A576-9605478A201C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0558F0-254D-49EF-99C0-F4C18D777C7B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F00BE-2F1F-4D70-A811-F70DC8CCCA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fld id="{4F97CB1E-39F6-43B5-BA0A-5DE7FBCD7A01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263AD22B-C7ED-44BD-8641-0DA228E088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D2DD1A-0669-4E2A-B09E-239D398E0249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E26C8-1957-4787-82EB-0C16E9681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/>
            </a:lvl1pPr>
          </a:lstStyle>
          <a:p>
            <a:fld id="{51C42B3B-C661-4AC2-B353-A8833DFF4722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EB4E512A-F333-4A45-9F2B-EA292661BEDA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54745-93C2-47D4-8643-E4B8B23E0440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FDBE0-F5F2-4574-A9FA-2712EAD750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CF2CEA-8792-4656-9AE4-3AAB3083F1A0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88892-2B01-44F9-95BD-CF77293C4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463FC1-15AA-4568-8DAA-5F079D0DEBA8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71AF2-FD93-4E62-935F-8BF8C72A63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C5486-F600-4190-99C7-04B9C49A5807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046EC-1A2C-46FD-9743-6FAFD18C53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/>
          <a:lstStyle>
            <a:lvl1pPr algn="l">
              <a:buNone/>
              <a:defRPr lang="en-US" sz="2400" baseline="0" smtClean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72227E-33CC-40D1-A4D5-1330AC1836F1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2DB0E6-2563-439B-9438-D1BD32EE5C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63500" dist="12700" dir="5400000" algn="t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rebuchet MS" pitchFamily="-106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>
            <a:solidFill>
              <a:srgbClr val="EAEAEA"/>
            </a:solidFill>
            <a:miter lim="800000"/>
            <a:headEnd/>
            <a:tailEnd/>
          </a:ln>
          <a:effectLst>
            <a:outerShdw blurRad="63500" dist="12700" dir="54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Trebuchet MS" pitchFamily="-10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1768ED-A472-47AF-9127-354F50905C4C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62C60-0F69-4E40-B789-CEB2A84A2210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wrap="square" lIns="45720" tIns="0" rIns="45720" bIns="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latin typeface="Trebuchet MS" pitchFamily="-106" charset="0"/>
              </a:defRPr>
            </a:lvl1pPr>
          </a:lstStyle>
          <a:p>
            <a:fld id="{F68DBC6F-D353-4074-903C-0AE51382729F}" type="datetime1">
              <a:rPr lang="en-US"/>
              <a:pPr/>
              <a:t>6/29/2015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latin typeface="Trebuchet MS" pitchFamily="-106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Trebuchet MS" pitchFamily="-106" charset="0"/>
              </a:defRPr>
            </a:lvl1pPr>
          </a:lstStyle>
          <a:p>
            <a:fld id="{A92C92F0-3830-430C-B2C0-0B8D00A8AD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7" r:id="rId2"/>
    <p:sldLayoutId id="2147483819" r:id="rId3"/>
    <p:sldLayoutId id="2147483816" r:id="rId4"/>
    <p:sldLayoutId id="2147483815" r:id="rId5"/>
    <p:sldLayoutId id="2147483814" r:id="rId6"/>
    <p:sldLayoutId id="2147483813" r:id="rId7"/>
    <p:sldLayoutId id="2147483812" r:id="rId8"/>
    <p:sldLayoutId id="2147483820" r:id="rId9"/>
    <p:sldLayoutId id="2147483811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ＭＳ Ｐゴシック" pitchFamily="-106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  <a:ea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  <a:ea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  <a:ea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  <a:ea typeface="ＭＳ Ｐゴシック" pitchFamily="-10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-106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-106" charset="2"/>
        <a:buChar char=""/>
        <a:defRPr sz="26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-106" charset="2"/>
        <a:buChar char=""/>
        <a:defRPr sz="2300" kern="1200">
          <a:solidFill>
            <a:srgbClr val="6C6C6C"/>
          </a:solidFill>
          <a:latin typeface="+mn-lt"/>
          <a:ea typeface="ＭＳ Ｐゴシック" pitchFamily="-106" charset="-128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-106" charset="2"/>
        <a:buChar char=""/>
        <a:defRPr sz="2000"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-106" charset="2"/>
        <a:buChar char=""/>
        <a:defRPr sz="2000" kern="1200">
          <a:solidFill>
            <a:srgbClr val="6C6C6C"/>
          </a:solidFill>
          <a:latin typeface="+mn-lt"/>
          <a:ea typeface="ＭＳ Ｐゴシック" pitchFamily="-106" charset="-128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-106" charset="2"/>
        <a:buChar char=""/>
        <a:defRPr kern="1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4582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HOW TO NAVIGATE A CAREER FAIR</a:t>
            </a:r>
            <a:endParaRPr lang="en-US" dirty="0">
              <a:ea typeface="+mj-ea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en-US" dirty="0" smtClean="0"/>
              <a:t>Economics Career Office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Why are career fairs valuable?</a:t>
            </a:r>
            <a:endParaRPr lang="en-US" dirty="0">
              <a:ea typeface="+mj-ea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widespread use of technology it is harder to meet potential employers face to face</a:t>
            </a:r>
          </a:p>
          <a:p>
            <a:pPr eaLnBrk="1" hangingPunct="1"/>
            <a:r>
              <a:rPr lang="en-US" smtClean="0"/>
              <a:t>A chance to get valuable information about a company, career path and available 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How to prepare</a:t>
            </a:r>
            <a:endParaRPr lang="en-US" dirty="0">
              <a:ea typeface="+mj-ea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9724"/>
            <a:ext cx="7239000" cy="5095875"/>
          </a:xfrm>
        </p:spPr>
        <p:txBody>
          <a:bodyPr/>
          <a:lstStyle/>
          <a:p>
            <a:pPr eaLnBrk="1" hangingPunct="1"/>
            <a:r>
              <a:rPr lang="en-US" dirty="0" smtClean="0"/>
              <a:t>Research which companies will attend the fair</a:t>
            </a:r>
          </a:p>
          <a:p>
            <a:pPr lvl="1" eaLnBrk="1" hangingPunct="1"/>
            <a:r>
              <a:rPr lang="en-US" dirty="0" smtClean="0"/>
              <a:t>Use the database from the career fair site to review jobs by role</a:t>
            </a:r>
          </a:p>
          <a:p>
            <a:pPr lvl="1" eaLnBrk="1" hangingPunct="1"/>
            <a:r>
              <a:rPr lang="en-US" dirty="0" smtClean="0"/>
              <a:t>Look beyond those firms that list “economics” as a preferred major – some firms think that business and economics are joint programs</a:t>
            </a:r>
          </a:p>
          <a:p>
            <a:pPr eaLnBrk="1" hangingPunct="1"/>
            <a:r>
              <a:rPr lang="en-US" dirty="0" smtClean="0"/>
              <a:t> Go to their websites to learn more about them</a:t>
            </a:r>
          </a:p>
          <a:p>
            <a:pPr eaLnBrk="1" hangingPunct="1"/>
            <a:r>
              <a:rPr lang="en-US" dirty="0" smtClean="0"/>
              <a:t>Check their career opportunities </a:t>
            </a:r>
          </a:p>
          <a:p>
            <a:pPr eaLnBrk="1" hangingPunct="1"/>
            <a:r>
              <a:rPr lang="en-US" dirty="0" smtClean="0"/>
              <a:t>This will help you figure out how to present yourself and questions to 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How to prepare</a:t>
            </a:r>
            <a:endParaRPr lang="en-US" dirty="0">
              <a:ea typeface="+mj-ea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228600" y="1609724"/>
            <a:ext cx="7696200" cy="5095875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Determine how much time you will have at the fair and your organizations to visit</a:t>
            </a:r>
          </a:p>
          <a:p>
            <a:pPr eaLnBrk="1" hangingPunct="1"/>
            <a:r>
              <a:rPr lang="en-US" dirty="0" smtClean="0"/>
              <a:t>Determine a first and second-tier list of organizations and which are “must-sees”</a:t>
            </a:r>
          </a:p>
          <a:p>
            <a:pPr eaLnBrk="1" hangingPunct="1"/>
            <a:r>
              <a:rPr lang="en-US" dirty="0" smtClean="0"/>
              <a:t>Create a powerful, concise 30 second (modified 2 minute pitch) in your own voice</a:t>
            </a:r>
          </a:p>
          <a:p>
            <a:pPr eaLnBrk="1" hangingPunct="1">
              <a:buFont typeface="Wingdings 2" pitchFamily="-106" charset="2"/>
              <a:buNone/>
            </a:pPr>
            <a:r>
              <a:rPr lang="en-US" dirty="0" smtClean="0"/>
              <a:t>	Describe:</a:t>
            </a:r>
          </a:p>
          <a:p>
            <a:pPr lvl="1" eaLnBrk="1" hangingPunct="1"/>
            <a:r>
              <a:rPr lang="en-US" dirty="0" smtClean="0"/>
              <a:t>Your skills and background</a:t>
            </a:r>
          </a:p>
          <a:p>
            <a:pPr lvl="1" eaLnBrk="1" hangingPunct="1"/>
            <a:r>
              <a:rPr lang="en-US" dirty="0" smtClean="0"/>
              <a:t>Work that interests you </a:t>
            </a:r>
          </a:p>
          <a:p>
            <a:pPr lvl="1" eaLnBrk="1" hangingPunct="1"/>
            <a:r>
              <a:rPr lang="en-US" dirty="0" smtClean="0"/>
              <a:t>Why you’re interested in that company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-106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How to prepare</a:t>
            </a:r>
            <a:endParaRPr lang="en-US" dirty="0">
              <a:ea typeface="+mj-ea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Questions:</a:t>
            </a:r>
          </a:p>
          <a:p>
            <a:pPr lvl="1" eaLnBrk="1" hangingPunct="1"/>
            <a:r>
              <a:rPr lang="en-US" smtClean="0"/>
              <a:t>“I was very impressed to learn about your company’s initiatives in corporate social responsibility. Could you tell me more about it?”</a:t>
            </a:r>
          </a:p>
          <a:p>
            <a:pPr lvl="1" eaLnBrk="1" hangingPunct="1">
              <a:buFont typeface="Wingdings 2" pitchFamily="-106" charset="2"/>
              <a:buNone/>
            </a:pPr>
            <a:endParaRPr lang="en-US" sz="800" smtClean="0"/>
          </a:p>
          <a:p>
            <a:pPr lvl="1" eaLnBrk="1" hangingPunct="1"/>
            <a:r>
              <a:rPr lang="en-US" smtClean="0"/>
              <a:t>“I read that you’re expanding in Latin America, which is my expertise, could you tell me more about it?”</a:t>
            </a:r>
          </a:p>
          <a:p>
            <a:pPr lvl="1" eaLnBrk="1" hangingPunct="1">
              <a:buFont typeface="Wingdings 2" pitchFamily="-106" charset="2"/>
              <a:buNone/>
            </a:pPr>
            <a:endParaRPr lang="en-US" sz="800" smtClean="0"/>
          </a:p>
          <a:p>
            <a:pPr lvl="1" eaLnBrk="1" hangingPunct="1"/>
            <a:r>
              <a:rPr lang="en-US" smtClean="0"/>
              <a:t>“I’ve heard your work culture is teamwork-oriented, which suits me well, could you tell me how you assess this in candidates?”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Attend with a plan</a:t>
            </a:r>
            <a:endParaRPr lang="en-US" dirty="0">
              <a:ea typeface="+mj-ea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Plan your day </a:t>
            </a:r>
          </a:p>
          <a:p>
            <a:pPr eaLnBrk="1" hangingPunct="1"/>
            <a:r>
              <a:rPr lang="en-US" dirty="0" smtClean="0"/>
              <a:t>Prioritize the companies you want to see</a:t>
            </a:r>
          </a:p>
          <a:p>
            <a:pPr eaLnBrk="1" hangingPunct="1"/>
            <a:r>
              <a:rPr lang="en-US" dirty="0" smtClean="0"/>
              <a:t>Bring your customized résumé or résumés</a:t>
            </a:r>
          </a:p>
          <a:p>
            <a:pPr eaLnBrk="1" hangingPunct="1"/>
            <a:r>
              <a:rPr lang="en-US" dirty="0" smtClean="0"/>
              <a:t>Arrive 15 minutes early to relax</a:t>
            </a:r>
          </a:p>
          <a:p>
            <a:pPr eaLnBrk="1" hangingPunct="1"/>
            <a:r>
              <a:rPr lang="en-US" dirty="0" smtClean="0"/>
              <a:t>Maximize your time while waiting in line:</a:t>
            </a:r>
          </a:p>
          <a:p>
            <a:pPr lvl="1" eaLnBrk="1" hangingPunct="1"/>
            <a:r>
              <a:rPr lang="en-US" dirty="0" smtClean="0"/>
              <a:t>Review your questions</a:t>
            </a:r>
          </a:p>
          <a:p>
            <a:pPr lvl="1" eaLnBrk="1" hangingPunct="1"/>
            <a:r>
              <a:rPr lang="en-US" dirty="0" smtClean="0"/>
              <a:t>Make notes</a:t>
            </a:r>
          </a:p>
          <a:p>
            <a:pPr lvl="1" eaLnBrk="1" hangingPunct="1"/>
            <a:r>
              <a:rPr lang="en-US" dirty="0" smtClean="0"/>
              <a:t>Review materials and network with people in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Attend with a plan</a:t>
            </a:r>
            <a:endParaRPr lang="en-US" dirty="0">
              <a:ea typeface="+mj-ea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9724"/>
            <a:ext cx="7239000" cy="5019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Present a professional image: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Conservative suits or professional dress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Portfolio with at least 20 copies of resume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Bring business cards if you have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Wear a nametag if you have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Smile, </a:t>
            </a:r>
            <a:r>
              <a:rPr lang="en-US" sz="2100" b="1" dirty="0" smtClean="0"/>
              <a:t>firm</a:t>
            </a:r>
            <a:r>
              <a:rPr lang="en-US" sz="2100" dirty="0" smtClean="0"/>
              <a:t> handshake, good eye contact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100" dirty="0" smtClean="0"/>
              <a:t>Call person by last name: Mr. or Ms. until they suggest otherwise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Ask for the recruiter’s business card and any other materials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Smile, thank them and shake hands again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Ask if it’s ok for you to follow up in a couple of weeks/ask what would be the best way for you to follow up with them after the fair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Follow-up</a:t>
            </a:r>
            <a:endParaRPr lang="en-US" dirty="0">
              <a:ea typeface="+mj-ea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Send a quick email note of thanks within a couple of days. Ask if you can meet with them to further discuss opportunities, if appropriate</a:t>
            </a:r>
          </a:p>
          <a:p>
            <a:pPr eaLnBrk="1" hangingPunct="1"/>
            <a:r>
              <a:rPr lang="en-US" dirty="0" smtClean="0"/>
              <a:t>Meet with alumni or friends at U.Va. who have experiences with your organizations of interest</a:t>
            </a:r>
          </a:p>
          <a:p>
            <a:pPr lvl="1" eaLnBrk="1" hangingPunct="1"/>
            <a:r>
              <a:rPr lang="en-US" dirty="0" smtClean="0"/>
              <a:t>Learn how you may become a more competitive candidate/present yourself well with the organization</a:t>
            </a:r>
          </a:p>
          <a:p>
            <a:pPr lvl="1" eaLnBrk="1" hangingPunct="1"/>
            <a:r>
              <a:rPr lang="en-US" dirty="0" smtClean="0"/>
              <a:t>Learn more about the organization to determine if it is a good choice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637</TotalTime>
  <Words>475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Trebuchet MS</vt:lpstr>
      <vt:lpstr>Wingdings</vt:lpstr>
      <vt:lpstr>Wingdings 2</vt:lpstr>
      <vt:lpstr>Opulent</vt:lpstr>
      <vt:lpstr>HOW TO NAVIGATE A CAREER FAIR</vt:lpstr>
      <vt:lpstr>Why are career fairs valuable?</vt:lpstr>
      <vt:lpstr>How to prepare</vt:lpstr>
      <vt:lpstr>How to prepare</vt:lpstr>
      <vt:lpstr>How to prepare</vt:lpstr>
      <vt:lpstr>Attend with a plan</vt:lpstr>
      <vt:lpstr>Attend with a plan</vt:lpstr>
      <vt:lpstr>Follow-up</vt:lpstr>
    </vt:vector>
  </TitlesOfParts>
  <Company>Columbia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NAVIGATE A CAREER FAIR</dc:title>
  <dc:creator>SIPAC</dc:creator>
  <cp:lastModifiedBy>Jones, Jennifer Hoffman (Jen) (jlh7b)</cp:lastModifiedBy>
  <cp:revision>27</cp:revision>
  <dcterms:created xsi:type="dcterms:W3CDTF">2010-01-27T20:59:26Z</dcterms:created>
  <dcterms:modified xsi:type="dcterms:W3CDTF">2015-06-29T16:58:20Z</dcterms:modified>
</cp:coreProperties>
</file>